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560000" cx="1044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61673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61673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15977ffec_0_1:notes"/>
          <p:cNvSpPr/>
          <p:nvPr>
            <p:ph idx="2" type="sldImg"/>
          </p:nvPr>
        </p:nvSpPr>
        <p:spPr>
          <a:xfrm>
            <a:off x="1061673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15977ffe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5887" y="1094388"/>
            <a:ext cx="9728400" cy="30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5878" y="4165643"/>
            <a:ext cx="97284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5878" y="1625801"/>
            <a:ext cx="9728400" cy="28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5878" y="4633192"/>
            <a:ext cx="9728400" cy="19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5878" y="3161354"/>
            <a:ext cx="9728400" cy="12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5878" y="654105"/>
            <a:ext cx="9728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5878" y="1693927"/>
            <a:ext cx="97284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5878" y="654105"/>
            <a:ext cx="9728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5878" y="1693927"/>
            <a:ext cx="45666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517307" y="1693927"/>
            <a:ext cx="45666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5878" y="654105"/>
            <a:ext cx="9728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5878" y="816630"/>
            <a:ext cx="3206100" cy="11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5878" y="2042457"/>
            <a:ext cx="3206100" cy="46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9734" y="661638"/>
            <a:ext cx="7270200" cy="60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220000" y="-184"/>
            <a:ext cx="522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03130" y="1812541"/>
            <a:ext cx="4618500" cy="21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03130" y="4120005"/>
            <a:ext cx="4618500" cy="18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639587" y="1064257"/>
            <a:ext cx="4380600" cy="54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5878" y="6218168"/>
            <a:ext cx="6849000" cy="8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5878" y="654105"/>
            <a:ext cx="9728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5878" y="1693927"/>
            <a:ext cx="97284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5" y="152400"/>
            <a:ext cx="5150325" cy="263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75" y="6406998"/>
            <a:ext cx="5150326" cy="99327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634600" y="5526075"/>
            <a:ext cx="358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Hch 14:8-21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873525" y="959625"/>
            <a:ext cx="421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En Listra, </a:t>
            </a:r>
            <a:r>
              <a:rPr b="1" lang="es" sz="2000"/>
              <a:t>las cosas claras…</a:t>
            </a:r>
            <a:endParaRPr b="1"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… y las piedras duras</a:t>
            </a:r>
            <a:endParaRPr b="1" sz="2000"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457" l="13867" r="14611" t="91876"/>
          <a:stretch/>
        </p:blipFill>
        <p:spPr>
          <a:xfrm>
            <a:off x="6647525" y="5096525"/>
            <a:ext cx="3558851" cy="3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16374" l="37618" r="38231" t="71917"/>
          <a:stretch/>
        </p:blipFill>
        <p:spPr>
          <a:xfrm>
            <a:off x="6000325" y="5147550"/>
            <a:ext cx="786785" cy="28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0325" y="1983375"/>
            <a:ext cx="4218900" cy="316417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61150" y="3024725"/>
            <a:ext cx="4555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¿Cómo acaba la historia?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… acaba con Pablo apedreado (Hch 14:19)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… ¡pero la historia sigue…! (Hch 14:20-ss)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Decir la verdad puede conllevar recibir palos o piedras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Pero Dios respaldó a Bernabé y Pablo, y al final del viaje pudieron contar cuán grandes cosas habia hecho Dios con ellos (Hch 14:27)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Yo honraré a los que me honran </a:t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Samuel 2:30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132350" y="429725"/>
            <a:ext cx="4555200" cy="6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La Biblia está llena de historias,</a:t>
            </a:r>
            <a:r>
              <a:rPr lang="es"/>
              <a:t> con muchas enseñanas, Ve al pasaje, léelo tú mismo.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capta tu atención? </a:t>
            </a:r>
            <a:br>
              <a:rPr lang="es"/>
            </a:br>
            <a:r>
              <a:rPr b="1" lang="es"/>
              <a:t>¿</a:t>
            </a:r>
            <a:r>
              <a:rPr b="1" i="1" lang="es"/>
              <a:t>Dios te está señalando algo a ti</a:t>
            </a:r>
            <a:r>
              <a:rPr b="1" lang="es"/>
              <a:t>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Fíjate en la </a:t>
            </a:r>
            <a:r>
              <a:rPr b="1" lang="es"/>
              <a:t>reacción</a:t>
            </a:r>
            <a:r>
              <a:rPr lang="es"/>
              <a:t> de las personas al milagro ¿a quién iban a dar las gracias?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¿Qué dicen Bernabé y Pablo de sí mismos? </a:t>
            </a:r>
            <a:r>
              <a:rPr lang="es"/>
              <a:t>(Hch 14:15)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Fíjate en estos otros pasajes: los personajes pueden tener claro su papel (Hch 10:25-26 y Ap 22:8), o querer alimentar su vanidad (Hch 8:9-10 y Hch 12:22).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Fíjate si en tu vida apuntas a Dios o si eres vanidoso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Bernabé y Pablo tenían una </a:t>
            </a:r>
            <a:r>
              <a:rPr b="1" lang="es"/>
              <a:t>buena noticia</a:t>
            </a:r>
            <a:r>
              <a:rPr lang="es"/>
              <a:t> (Evangelio)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Parte de un acontecimiento, algo que pasó, hace ya mucho tiempo. ¿Crees que Jesús murió, que resucitó y que volverá? ¡Esa es la buena noticia!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tu vida, ¿se refleja esa buena noticia? Si no dejas que Dios se mueva en tu vida, no se sorprende si nadie le ve en tu vida…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5618750" y="417125"/>
            <a:ext cx="44727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Fíjate aun un poco más en Hch 14:15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… que de estas vanidades [= cosas vacías] os convitáis al Dios vivo, que</a:t>
            </a:r>
            <a:r>
              <a:rPr lang="es"/>
              <a:t> hizo el cielo, la tierra y el mar…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Fíjate en cómo empezaron su discurso Juan el Bautista (Mt 3:2)  y Jesús (Mt 4:17)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En tu vida, ¿te estás agarrando a cosas vacías?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Déjalas, y gírate a Dios que hace cosas buenas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Fíjate con qué claridad les dicen que esas son “cosas vacías”. ¿Cómo veriá ese comentario el s</a:t>
            </a:r>
            <a:r>
              <a:rPr lang="es"/>
              <a:t>acerdote de Zeus? Seamos educados y respeuosos, nuestro objetivo no es ofender a nadie,, pero también digamos las cosas claras, para ofrecer a las personas la oportunidad de Girarse a Dios.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6236636" y="1997217"/>
            <a:ext cx="2594700" cy="16932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6253100" y="2006662"/>
            <a:ext cx="272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Si vas mal…</a:t>
            </a:r>
            <a:endParaRPr sz="1600"/>
          </a:p>
        </p:txBody>
      </p:sp>
      <p:sp>
        <p:nvSpPr>
          <p:cNvPr id="70" name="Google Shape;70;p14"/>
          <p:cNvSpPr txBox="1"/>
          <p:nvPr/>
        </p:nvSpPr>
        <p:spPr>
          <a:xfrm>
            <a:off x="6670225" y="3025937"/>
            <a:ext cx="272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¡GIRA!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